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5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5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8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5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5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66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2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39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2AE4-65C2-473A-A55D-36C31752DCB8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6D8D5-DE59-4237-BB8F-D8AD017068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6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 v oceánech a mořích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5672" y="1478153"/>
            <a:ext cx="9640824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Většina povrchu Země je pokryta vodou oceánů. Ve vodách žijí </a:t>
            </a:r>
            <a:r>
              <a:rPr lang="cs-CZ" dirty="0" smtClean="0"/>
              <a:t>    v </a:t>
            </a:r>
            <a:r>
              <a:rPr lang="cs-CZ" dirty="0" smtClean="0"/>
              <a:t>různých podnebných pásech různé druhy živých organismů – rostlin i živočichů.</a:t>
            </a:r>
          </a:p>
          <a:p>
            <a:pPr marL="0" indent="0">
              <a:buNone/>
            </a:pPr>
            <a:r>
              <a:rPr lang="cs-CZ" b="1" i="1" dirty="0" smtClean="0"/>
              <a:t>Moře tropického a subtropického pásu</a:t>
            </a:r>
            <a:r>
              <a:rPr lang="cs-CZ" dirty="0" smtClean="0"/>
              <a:t> – žraloci, </a:t>
            </a:r>
            <a:r>
              <a:rPr lang="cs-CZ" dirty="0" smtClean="0"/>
              <a:t>…………</a:t>
            </a:r>
            <a:r>
              <a:rPr lang="cs-CZ" dirty="0" smtClean="0"/>
              <a:t>, </a:t>
            </a:r>
            <a:r>
              <a:rPr lang="cs-CZ" dirty="0" smtClean="0"/>
              <a:t>medúzy, </a:t>
            </a:r>
            <a:r>
              <a:rPr lang="cs-CZ" dirty="0" smtClean="0"/>
              <a:t>………………..</a:t>
            </a:r>
            <a:r>
              <a:rPr lang="cs-CZ" dirty="0" smtClean="0"/>
              <a:t>, </a:t>
            </a:r>
            <a:r>
              <a:rPr lang="cs-CZ" dirty="0" smtClean="0"/>
              <a:t>korály (→ korálové útesy);</a:t>
            </a:r>
          </a:p>
          <a:p>
            <a:pPr marL="0" indent="0">
              <a:buNone/>
            </a:pPr>
            <a:r>
              <a:rPr lang="cs-CZ" b="1" i="1" dirty="0" smtClean="0"/>
              <a:t>Moře mírného pásu </a:t>
            </a:r>
            <a:r>
              <a:rPr lang="cs-CZ" dirty="0" smtClean="0"/>
              <a:t>– makrely, sledi, tresky;</a:t>
            </a:r>
          </a:p>
          <a:p>
            <a:pPr marL="0" indent="0">
              <a:buNone/>
            </a:pPr>
            <a:r>
              <a:rPr lang="cs-CZ" b="1" i="1" dirty="0" smtClean="0"/>
              <a:t>Moře polárního pásu </a:t>
            </a:r>
            <a:r>
              <a:rPr lang="cs-CZ" dirty="0" smtClean="0"/>
              <a:t>– </a:t>
            </a:r>
            <a:r>
              <a:rPr lang="cs-CZ" dirty="0" smtClean="0"/>
              <a:t>…………</a:t>
            </a:r>
            <a:r>
              <a:rPr lang="cs-CZ" dirty="0" smtClean="0"/>
              <a:t>, </a:t>
            </a:r>
            <a:r>
              <a:rPr lang="cs-CZ" dirty="0" smtClean="0"/>
              <a:t>tučňáci, mroži, </a:t>
            </a:r>
            <a:r>
              <a:rPr lang="cs-CZ" dirty="0" smtClean="0"/>
              <a:t>…………</a:t>
            </a:r>
            <a:r>
              <a:rPr lang="cs-CZ" dirty="0" smtClean="0"/>
              <a:t>, </a:t>
            </a:r>
            <a:r>
              <a:rPr lang="cs-CZ" dirty="0" smtClean="0"/>
              <a:t>lachtani.</a:t>
            </a:r>
            <a:endParaRPr lang="cs-CZ" dirty="0"/>
          </a:p>
        </p:txBody>
      </p:sp>
      <p:pic>
        <p:nvPicPr>
          <p:cNvPr id="3074" name="Picture 2" descr="Zobrazit zdrojový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994" y="4130038"/>
            <a:ext cx="1063254" cy="56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obrazit zdrojový obr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328" y="-5023"/>
            <a:ext cx="1360216" cy="218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Zobrazit zdrojový obráze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575" y="2631652"/>
            <a:ext cx="1027611" cy="60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Zobrazit zdrojový obráz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68090"/>
            <a:ext cx="12212543" cy="19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Výsledek pro obrázky z tul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637" y="4225018"/>
            <a:ext cx="965512" cy="38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obrazit zdrojový obráze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27" y="3146243"/>
            <a:ext cx="1638390" cy="54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Život v oceánech a mořích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v oceánech a mořích</dc:title>
  <dc:creator>Lukáš Musil</dc:creator>
  <cp:lastModifiedBy>Lukáš Musil</cp:lastModifiedBy>
  <cp:revision>1</cp:revision>
  <dcterms:created xsi:type="dcterms:W3CDTF">2021-02-09T09:53:39Z</dcterms:created>
  <dcterms:modified xsi:type="dcterms:W3CDTF">2021-02-09T09:53:54Z</dcterms:modified>
</cp:coreProperties>
</file>